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9" r:id="rId3"/>
    <p:sldId id="281" r:id="rId4"/>
    <p:sldId id="280" r:id="rId5"/>
    <p:sldId id="277" r:id="rId6"/>
    <p:sldId id="269" r:id="rId7"/>
    <p:sldId id="282" r:id="rId8"/>
    <p:sldId id="271" r:id="rId9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17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136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378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4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580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092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80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86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28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942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557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87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B3570-99F2-42F3-B494-DBB4E37C9FC8}" type="datetimeFigureOut">
              <a:rPr lang="ru-RU" smtClean="0"/>
              <a:pPr/>
              <a:t>11.04.2018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89DE5-3762-43CB-90EF-EBA2B95F6E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00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5.png"/><Relationship Id="rId4" Type="http://schemas.openxmlformats.org/officeDocument/2006/relationships/image" Target="../media/image16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5" r="20325"/>
          <a:stretch/>
        </p:blipFill>
        <p:spPr>
          <a:xfrm>
            <a:off x="-250660" y="0"/>
            <a:ext cx="939465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1430" y="1307236"/>
            <a:ext cx="860043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 </a:t>
            </a: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Музыкальные инструменты </a:t>
            </a:r>
            <a:endParaRPr lang="ru-RU" sz="4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народов </a:t>
            </a:r>
            <a:r>
              <a:rPr lang="ru-RU" sz="4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Башкортостана»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355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642918"/>
            <a:ext cx="7429552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Интерактивная развивающая  игра  «Музыкальные инструменты народов Башкортостана»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endParaRPr lang="ru-RU" sz="800" b="1" dirty="0" smtClean="0">
              <a:latin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Знакомить с музыкальными инструментами народов Башкортостан. Формировать умение различать звучание различных национальных инструментов. Развивать музыкально-сенсорные способности ребенка в музыкально-игровой деятельности. Воспитывать интерес и любовь к музыке народов Башкортостан.</a:t>
            </a: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Описание игры:</a:t>
            </a: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Взрослый загадывает загадку, ребенок должен отгадать, если ребенок затрудняется, то для подсказки включаем звук загаданного инструмента.</a:t>
            </a: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того как отгадал загадку определяет какому народу принадлежит этот музыкальный инструмент и нажимает на рисунок с изображением народа, если ответ правильный рисунок остается на месте и появляется изображение инструмента, если неправильный – рисунок с изображением народа  исчезает.  В конце игры обобщит: какой музыкальный инструмент, какому народу принадлежит, как звучит.</a:t>
            </a:r>
            <a:endParaRPr lang="ru-RU" sz="1600" dirty="0" smtClean="0">
              <a:latin typeface="Arial" pitchFamily="34" charset="0"/>
            </a:endParaRP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804248" y="4834765"/>
            <a:ext cx="1872208" cy="187061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411760" y="4870756"/>
            <a:ext cx="1872208" cy="187061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571999" y="4870756"/>
            <a:ext cx="1944217" cy="187061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95536" y="4870756"/>
            <a:ext cx="1800200" cy="1870612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471206"/>
            <a:ext cx="5793249" cy="410445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117" y="205740"/>
            <a:ext cx="6480720" cy="46650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37345" y="1268759"/>
            <a:ext cx="28066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Голос птиц, мелодии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рассвета.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передает тростинка эта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курай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ashkirskaya_muzyka_-_Kuraj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56744" y="393305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62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539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689555" y="4851498"/>
            <a:ext cx="1872207" cy="179860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948264" y="4868551"/>
            <a:ext cx="1728192" cy="179860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64705" y="4868551"/>
            <a:ext cx="1832071" cy="179860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555777" y="4868551"/>
            <a:ext cx="1728192" cy="1798604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705" y="404664"/>
            <a:ext cx="5793249" cy="410445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31" y="124384"/>
            <a:ext cx="6480720" cy="46650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01690" y="1055454"/>
            <a:ext cx="27612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Подношу его к губам - как прекрасен этот звук! Он и льется, и звенит от прикосновенья рук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кубыз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Башкиры - Хатиря (кубыз)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37501" y="34282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64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95536" y="4717392"/>
            <a:ext cx="1872208" cy="187996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555776" y="4720372"/>
            <a:ext cx="1872208" cy="187698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788024" y="4717392"/>
            <a:ext cx="1944216" cy="187996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020272" y="4717392"/>
            <a:ext cx="1834842" cy="187996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4433" y="332656"/>
            <a:ext cx="5793249" cy="410445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0"/>
            <a:ext cx="6480720" cy="4665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06693" y="1095981"/>
            <a:ext cx="29373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 струны, играет звонко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Инструмент тот — «треуголка».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Поскорее узнавай-ка,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же это?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Балалайка)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usskaya_narodnaya_-_Balalajka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72222" y="32543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5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35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51520" y="4653136"/>
            <a:ext cx="2088232" cy="2016223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483768" y="4653136"/>
            <a:ext cx="2088232" cy="201622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730324" y="4653136"/>
            <a:ext cx="2073924" cy="2016223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092280" y="4653135"/>
            <a:ext cx="2051720" cy="2016223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5793249" cy="410445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216" y="10185"/>
            <a:ext cx="6480720" cy="466501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572264" y="714356"/>
            <a:ext cx="24288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Инструмент говорливый не молчит – на скрипичный лад бренчит.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Мандолина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mandolina_-_mandolin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76056" y="32710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7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188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78950" y="4989088"/>
            <a:ext cx="1616786" cy="160826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843808" y="5019670"/>
            <a:ext cx="1512168" cy="157768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796827" y="4989088"/>
            <a:ext cx="1575372" cy="160826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660232" y="4858466"/>
            <a:ext cx="1656184" cy="173888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8950" y="476672"/>
            <a:ext cx="5793249" cy="410445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05740"/>
            <a:ext cx="6480720" cy="4665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16216" y="980728"/>
            <a:ext cx="25202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C00000"/>
                </a:solidFill>
              </a:rPr>
              <a:t>Бычий пузырь, деревянные трубочки, дудочкой это не назовёшь.</a:t>
            </a:r>
          </a:p>
          <a:p>
            <a:pPr algn="just"/>
            <a:r>
              <a:rPr lang="ru-RU" dirty="0">
                <a:solidFill>
                  <a:srgbClr val="C00000"/>
                </a:solidFill>
              </a:rPr>
              <a:t>Но если историю музыки знаешь, взглянув на рисунок,</a:t>
            </a:r>
          </a:p>
          <a:p>
            <a:pPr algn="just"/>
            <a:r>
              <a:rPr lang="ru-RU" dirty="0">
                <a:solidFill>
                  <a:srgbClr val="C00000"/>
                </a:solidFill>
              </a:rPr>
              <a:t>Ты всё поймёшь.</a:t>
            </a:r>
          </a:p>
          <a:p>
            <a:pPr algn="just"/>
            <a:r>
              <a:rPr lang="ru-RU" dirty="0">
                <a:solidFill>
                  <a:srgbClr val="C00000"/>
                </a:solidFill>
              </a:rPr>
              <a:t>На этой картинке</a:t>
            </a:r>
          </a:p>
          <a:p>
            <a:pPr algn="just"/>
            <a:r>
              <a:rPr lang="ru-RU" dirty="0">
                <a:solidFill>
                  <a:srgbClr val="C00000"/>
                </a:solidFill>
              </a:rPr>
              <a:t>Мы видим…       </a:t>
            </a:r>
            <a:r>
              <a:rPr lang="ru-RU" dirty="0"/>
              <a:t>                </a:t>
            </a:r>
          </a:p>
          <a:p>
            <a:pPr algn="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Чувашская волынка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uvashskaya_vesna_-_%28chuvashskiy_tanec%29_muzogig.n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200336" y="36718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5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907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52695" y="4869160"/>
            <a:ext cx="1799025" cy="180020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293962" y="4808484"/>
            <a:ext cx="1710713" cy="18002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427984" y="4869160"/>
            <a:ext cx="1800200" cy="173952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876256" y="4808484"/>
            <a:ext cx="1800200" cy="180020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2695" y="293169"/>
            <a:ext cx="5793249" cy="410445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041" y="0"/>
            <a:ext cx="6480720" cy="4665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65836" y="611973"/>
            <a:ext cx="29200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 smtClean="0">
                <a:solidFill>
                  <a:srgbClr val="FF0000"/>
                </a:solidFill>
              </a:rPr>
              <a:t>Инструмент играет весело.</a:t>
            </a:r>
          </a:p>
          <a:p>
            <a:pPr fontAlgn="base"/>
            <a:r>
              <a:rPr lang="ru-RU" sz="2000" dirty="0" smtClean="0">
                <a:solidFill>
                  <a:srgbClr val="FF0000"/>
                </a:solidFill>
              </a:rPr>
              <a:t>Есть меха, клавиатуры у него.</a:t>
            </a:r>
          </a:p>
          <a:p>
            <a:pPr fontAlgn="base"/>
            <a:r>
              <a:rPr lang="ru-RU" sz="2000" dirty="0" smtClean="0">
                <a:solidFill>
                  <a:srgbClr val="FF0000"/>
                </a:solidFill>
              </a:rPr>
              <a:t>Если поиграет хоть немножко,</a:t>
            </a:r>
          </a:p>
          <a:p>
            <a:pPr fontAlgn="base"/>
            <a:r>
              <a:rPr lang="ru-RU" sz="2000" dirty="0" smtClean="0">
                <a:solidFill>
                  <a:srgbClr val="FF0000"/>
                </a:solidFill>
              </a:rPr>
              <a:t>Все узнают инструмент — ..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(Гармонь)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atarskaya_-_garmon.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377166" y="34648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0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413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4192</TotalTime>
  <Words>242</Words>
  <Application>Microsoft Office PowerPoint</Application>
  <PresentationFormat>Экран (4:3)</PresentationFormat>
  <Paragraphs>31</Paragraphs>
  <Slides>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«Национальная одежда»</dc:title>
  <dc:creator>1</dc:creator>
  <cp:lastModifiedBy>1</cp:lastModifiedBy>
  <cp:revision>74</cp:revision>
  <dcterms:created xsi:type="dcterms:W3CDTF">2016-04-30T13:04:22Z</dcterms:created>
  <dcterms:modified xsi:type="dcterms:W3CDTF">2018-04-11T03:56:28Z</dcterms:modified>
</cp:coreProperties>
</file>